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4" r:id="rId3"/>
    <p:sldId id="300" r:id="rId4"/>
    <p:sldId id="286" r:id="rId5"/>
    <p:sldId id="287" r:id="rId6"/>
    <p:sldId id="260" r:id="rId7"/>
    <p:sldId id="296" r:id="rId8"/>
    <p:sldId id="298" r:id="rId9"/>
    <p:sldId id="294" r:id="rId10"/>
    <p:sldId id="295" r:id="rId11"/>
    <p:sldId id="291" r:id="rId12"/>
    <p:sldId id="289" r:id="rId13"/>
    <p:sldId id="290" r:id="rId14"/>
    <p:sldId id="299" r:id="rId15"/>
    <p:sldId id="263" r:id="rId16"/>
    <p:sldId id="264" r:id="rId17"/>
    <p:sldId id="265" r:id="rId18"/>
    <p:sldId id="26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3.bp.blogspot.com/-DmmEHqEIFec/T_A0eK94uiI/AAAAAAAAAB0/d49zzDFovuo/s1600/800px-Red_rose_0009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276600"/>
            <a:ext cx="43434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838200" y="518715"/>
            <a:ext cx="7467600" cy="259080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219200" y="752286"/>
            <a:ext cx="6781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আস্‌সালামু আলাইকুম</a:t>
            </a:r>
            <a:br>
              <a:rPr lang="bn-BD" sz="6600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6600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শুভেচ্ছা তোমাদেরকে</a:t>
            </a:r>
            <a:endParaRPr lang="en-US" sz="6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09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553" y="76200"/>
            <a:ext cx="9038897" cy="6781800"/>
          </a:xfrm>
          <a:prstGeom prst="rect">
            <a:avLst/>
          </a:prstGeom>
        </p:spPr>
      </p:pic>
      <p:sp>
        <p:nvSpPr>
          <p:cNvPr id="3" name="Bevel 2"/>
          <p:cNvSpPr/>
          <p:nvPr/>
        </p:nvSpPr>
        <p:spPr>
          <a:xfrm>
            <a:off x="4876800" y="152400"/>
            <a:ext cx="1828800" cy="1600200"/>
          </a:xfrm>
          <a:prstGeom prst="bevel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4" name="TextBox 3"/>
          <p:cNvSpPr txBox="1"/>
          <p:nvPr/>
        </p:nvSpPr>
        <p:spPr>
          <a:xfrm>
            <a:off x="5105400" y="417493"/>
            <a:ext cx="137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ঔরসজাত   ভ্রাতৃত্ব</a:t>
            </a:r>
            <a:endParaRPr lang="en-US" sz="2800" dirty="0">
              <a:solidFill>
                <a:schemeClr val="accent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35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49064" cy="6858000"/>
          </a:xfrm>
          <a:prstGeom prst="rect">
            <a:avLst/>
          </a:prstGeom>
        </p:spPr>
      </p:pic>
      <p:sp>
        <p:nvSpPr>
          <p:cNvPr id="3" name="Bevel 2"/>
          <p:cNvSpPr/>
          <p:nvPr/>
        </p:nvSpPr>
        <p:spPr>
          <a:xfrm>
            <a:off x="6400800" y="304800"/>
            <a:ext cx="2514600" cy="1905000"/>
          </a:xfrm>
          <a:prstGeom prst="bevel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612082" y="472470"/>
            <a:ext cx="20920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বিশ্ব ভ্রাতৃত্ব</a:t>
            </a:r>
            <a:endParaRPr lang="en-US" sz="4800" dirty="0">
              <a:solidFill>
                <a:schemeClr val="accent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947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407"/>
            <a:ext cx="9067688" cy="6816593"/>
          </a:xfrm>
          <a:prstGeom prst="rect">
            <a:avLst/>
          </a:prstGeom>
        </p:spPr>
      </p:pic>
      <p:sp>
        <p:nvSpPr>
          <p:cNvPr id="3" name="Bevel 2"/>
          <p:cNvSpPr/>
          <p:nvPr/>
        </p:nvSpPr>
        <p:spPr>
          <a:xfrm>
            <a:off x="5105400" y="34636"/>
            <a:ext cx="2514600" cy="1905000"/>
          </a:xfrm>
          <a:prstGeom prst="bevel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16682" y="202306"/>
            <a:ext cx="20920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মুসলিম ভ্রাতৃত্ব</a:t>
            </a:r>
            <a:endParaRPr lang="en-US" sz="4800" dirty="0">
              <a:solidFill>
                <a:schemeClr val="accent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05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483"/>
            <a:ext cx="8991600" cy="6950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8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05899" cy="68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29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42110" y="3102114"/>
            <a:ext cx="7315200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প্রশ্ন- ভ্রাতৃত্ত্বের সুফলগুলো লিখ। </a:t>
            </a:r>
          </a:p>
        </p:txBody>
      </p:sp>
      <p:sp>
        <p:nvSpPr>
          <p:cNvPr id="3" name="Horizontal Scroll 2"/>
          <p:cNvSpPr/>
          <p:nvPr/>
        </p:nvSpPr>
        <p:spPr>
          <a:xfrm>
            <a:off x="1163782" y="990600"/>
            <a:ext cx="4343400" cy="1905000"/>
          </a:xfrm>
          <a:prstGeom prst="horizont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97182" y="1389102"/>
            <a:ext cx="3276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দলীয়কাজ-</a:t>
            </a:r>
            <a:endParaRPr lang="bn-BD" sz="6600" b="1" u="sng" dirty="0">
              <a:solidFill>
                <a:schemeClr val="accent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029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406236"/>
            <a:ext cx="7924800" cy="372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bn-BD" sz="4400" b="1" u="sng" dirty="0" smtClean="0"/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১। ভ্রাতৃত্ব </a:t>
            </a:r>
            <a:r>
              <a:rPr lang="bn-BD" sz="4800" dirty="0">
                <a:latin typeface="NikoshBAN" pitchFamily="2" charset="0"/>
                <a:cs typeface="NikoshBAN" pitchFamily="2" charset="0"/>
              </a:rPr>
              <a:t>কাকে বলে ?</a:t>
            </a:r>
          </a:p>
          <a:p>
            <a:r>
              <a:rPr lang="bn-BD" sz="4800" dirty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bn-BD" sz="4800" dirty="0">
                <a:latin typeface="NikoshBAN" pitchFamily="2" charset="0"/>
                <a:cs typeface="NikoshBAN" pitchFamily="2" charset="0"/>
              </a:rPr>
              <a:t>ভ্রাতৃত্বের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প্রকারগুলো কি </a:t>
            </a:r>
            <a:r>
              <a:rPr lang="bn-BD" sz="4800" dirty="0">
                <a:latin typeface="NikoshBAN" pitchFamily="2" charset="0"/>
                <a:cs typeface="NikoshBAN" pitchFamily="2" charset="0"/>
              </a:rPr>
              <a:t>কি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৩</a:t>
            </a:r>
            <a:r>
              <a:rPr lang="bn-BD" sz="4800" dirty="0">
                <a:latin typeface="NikoshBAN" pitchFamily="2" charset="0"/>
                <a:cs typeface="NikoshBAN" pitchFamily="2" charset="0"/>
              </a:rPr>
              <a:t>। বিশ্ব ভ্রাতৃত্বের ব্যাখ্যা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কর।</a:t>
            </a:r>
          </a:p>
          <a:p>
            <a:endParaRPr lang="bn-BD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734291" y="304800"/>
            <a:ext cx="4343400" cy="1905000"/>
          </a:xfrm>
          <a:prstGeom prst="horizont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67691" y="703302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মুল্যায়ন-</a:t>
            </a:r>
            <a:endParaRPr lang="bn-BD" sz="6600" dirty="0">
              <a:solidFill>
                <a:schemeClr val="accent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44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1164" y="2209800"/>
            <a:ext cx="7696200" cy="2862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সালাম-বরকত। তারা দুইজনে একই অফিসে একই পদে চাকুরি করে। তারা দুইজনে মিলেমিশে সবকাজ করে। তারা একজনের দুখে অপরজন দুখী হয়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ও একজনের সুখে অপরজন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সুখী হয়।</a:t>
            </a:r>
            <a:endParaRPr lang="bn-BD" sz="3600" dirty="0"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প্রশ্ন- বিশ্ব ভ্রাতৃত্বের ইতিবাচক দিকগুলো তুলে ধর।</a:t>
            </a:r>
          </a:p>
        </p:txBody>
      </p:sp>
      <p:sp>
        <p:nvSpPr>
          <p:cNvPr id="4" name="Horizontal Scroll 3"/>
          <p:cNvSpPr/>
          <p:nvPr/>
        </p:nvSpPr>
        <p:spPr>
          <a:xfrm>
            <a:off x="644237" y="258633"/>
            <a:ext cx="4343400" cy="1905000"/>
          </a:xfrm>
          <a:prstGeom prst="horizont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67691" y="703302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বাড়ির কাজ-</a:t>
            </a:r>
          </a:p>
        </p:txBody>
      </p:sp>
    </p:spTree>
    <p:extLst>
      <p:ext uri="{BB962C8B-B14F-4D97-AF65-F5344CB8AC3E}">
        <p14:creationId xmlns:p14="http://schemas.microsoft.com/office/powerpoint/2010/main" val="407594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34491" y="76936"/>
            <a:ext cx="4267200" cy="221599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600200"/>
            <a:ext cx="2962275" cy="47625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172200" y="6008757"/>
            <a:ext cx="27527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ওয়াস্‌সালাম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236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981200"/>
            <a:ext cx="5334000" cy="45259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মোঃ মোমিন ইসলাম</a:t>
            </a: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প্রভাষক (আরবী) 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নান্দেড়াই দারুল হুদা কামিল মাদ্রাসা, </a:t>
            </a: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চিরিরন্দর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, দিনাজপুর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886200" cy="45259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>
                <a:latin typeface="NikoshBAN" pitchFamily="2" charset="0"/>
                <a:cs typeface="NikoshBAN" pitchFamily="2" charset="0"/>
              </a:rPr>
              <a:t>শ্রেণি- ৮ম</a:t>
            </a:r>
          </a:p>
          <a:p>
            <a:r>
              <a:rPr lang="bn-BD" dirty="0">
                <a:latin typeface="NikoshBAN" pitchFamily="2" charset="0"/>
                <a:cs typeface="NikoshBAN" pitchFamily="2" charset="0"/>
              </a:rPr>
              <a:t>বিষয়- ইসলাম ও নৈতিকতা শিক্ষা 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অধ্যায়-৪, পাঠ-৩)</a:t>
            </a:r>
          </a:p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438400" y="152400"/>
            <a:ext cx="3581400" cy="14478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76600" y="414635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পরিচয়</a:t>
            </a:r>
            <a:endParaRPr lang="en-US" sz="5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70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5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2507"/>
            <a:ext cx="8839200" cy="6732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37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91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8600"/>
            <a:ext cx="9190353" cy="716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013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1524000" y="1447800"/>
            <a:ext cx="5715000" cy="2743200"/>
          </a:xfrm>
          <a:prstGeom prst="horizontalScroll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95500" y="2165866"/>
            <a:ext cx="487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88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43100" y="2096125"/>
            <a:ext cx="487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88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43100" y="1495961"/>
            <a:ext cx="4876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6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ভ্রাতৃত্ব</a:t>
            </a:r>
          </a:p>
        </p:txBody>
      </p:sp>
    </p:spTree>
    <p:extLst>
      <p:ext uri="{BB962C8B-B14F-4D97-AF65-F5344CB8AC3E}">
        <p14:creationId xmlns:p14="http://schemas.microsoft.com/office/powerpoint/2010/main" val="2635061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073527"/>
            <a:ext cx="7315200" cy="403187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bn-BD" sz="4000" b="1" u="sng" dirty="0" smtClean="0">
              <a:latin typeface="NikoshBAN" pitchFamily="2" charset="0"/>
              <a:cs typeface="NikoshBAN" pitchFamily="2" charset="0"/>
            </a:endParaRP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b="1" u="sng" dirty="0" smtClean="0">
                <a:latin typeface="NikoshBAN" pitchFamily="2" charset="0"/>
                <a:cs typeface="NikoshBAN" pitchFamily="2" charset="0"/>
              </a:rPr>
              <a:t>এ </a:t>
            </a:r>
            <a:r>
              <a:rPr lang="bn-BD" sz="3600" b="1" u="sng" dirty="0">
                <a:latin typeface="NikoshBAN" pitchFamily="2" charset="0"/>
                <a:cs typeface="NikoshBAN" pitchFamily="2" charset="0"/>
              </a:rPr>
              <a:t>পাঠ শেষে </a:t>
            </a:r>
            <a:r>
              <a:rPr lang="bn-BD" sz="3600" b="1" u="sng" dirty="0" smtClean="0">
                <a:latin typeface="NikoshBAN" pitchFamily="2" charset="0"/>
                <a:cs typeface="NikoshBAN" pitchFamily="2" charset="0"/>
              </a:rPr>
              <a:t>শিক্ষার্থীরা-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ভ্রাতৃত্ব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কাকে বলে- তা বর্ণনা করতে পারবে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 ভ্রাতৃত্বের প্রকারগুলো লিখতে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পারবে। </a:t>
            </a: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bn-BD" sz="3600" dirty="0">
                <a:latin typeface="NikoshBAN" pitchFamily="2" charset="0"/>
                <a:cs typeface="NikoshBAN" pitchFamily="2" charset="0"/>
              </a:rPr>
              <a:t>৩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 বিশ্ব ভ্রাতৃত্বের ব্যাখ্যা করতে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824345" y="540127"/>
            <a:ext cx="4204855" cy="1524000"/>
          </a:xfrm>
          <a:prstGeom prst="horizontalScroll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530927" y="748129"/>
            <a:ext cx="33458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শিখনফল-</a:t>
            </a:r>
            <a:endParaRPr lang="en-US" sz="6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474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147552" y="609600"/>
            <a:ext cx="8767848" cy="1752600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74963" y="1149927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3200" dirty="0"/>
              <a:t>إنا خلقناكم من ذكر و أنثي و جعلناكم شعوبا و قبائل لتعارفوا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574963" y="2208404"/>
            <a:ext cx="12987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AE" dirty="0"/>
              <a:t>[الحجرات:13]</a:t>
            </a:r>
            <a:endParaRPr lang="en-US" dirty="0"/>
          </a:p>
        </p:txBody>
      </p:sp>
      <p:sp>
        <p:nvSpPr>
          <p:cNvPr id="5" name="Horizontal Scroll 4"/>
          <p:cNvSpPr/>
          <p:nvPr/>
        </p:nvSpPr>
        <p:spPr>
          <a:xfrm>
            <a:off x="147552" y="2567969"/>
            <a:ext cx="8767848" cy="3668356"/>
          </a:xfrm>
          <a:prstGeom prst="horizontalScroll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2876" y="3101370"/>
            <a:ext cx="8077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আমি তোমাদেরকে একজন পূরুষ ও একজন নারী হতে সৃষ্টি করে জাতি ও গোত্রে বিভক্ত করেছি, যাতে করে তোমরা একে অপরকে চিনতে পার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5866993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[আল-হুজুরাত-১৩]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964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 animBg="1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119843" y="418475"/>
            <a:ext cx="8767848" cy="21336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72094" y="762000"/>
            <a:ext cx="807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8800" dirty="0"/>
              <a:t>إنما المؤمنون إخوة</a:t>
            </a:r>
            <a:endParaRPr lang="en-US" sz="8800" dirty="0"/>
          </a:p>
        </p:txBody>
      </p:sp>
      <p:sp>
        <p:nvSpPr>
          <p:cNvPr id="4" name="Horizontal Scroll 3"/>
          <p:cNvSpPr/>
          <p:nvPr/>
        </p:nvSpPr>
        <p:spPr>
          <a:xfrm>
            <a:off x="140625" y="2990537"/>
            <a:ext cx="8767848" cy="1638925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5167" y="3301469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মুমিনরা পরস্পর ভাই ভাই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2094" y="2508793"/>
            <a:ext cx="11705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AE" dirty="0" smtClean="0"/>
              <a:t>الحجرات:10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7715" y="4629462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[আল-হুজুরাত-১০]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062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  <p:bldP spid="7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1366</TotalTime>
  <Words>189</Words>
  <Application>Microsoft Office PowerPoint</Application>
  <PresentationFormat>On-screen Show (4:3)</PresentationFormat>
  <Paragraphs>40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Essential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Doel-1612i3</dc:creator>
  <cp:lastModifiedBy>Doel-1612i3</cp:lastModifiedBy>
  <cp:revision>181</cp:revision>
  <dcterms:created xsi:type="dcterms:W3CDTF">2006-08-16T00:00:00Z</dcterms:created>
  <dcterms:modified xsi:type="dcterms:W3CDTF">2013-06-18T06:47:57Z</dcterms:modified>
</cp:coreProperties>
</file>